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44CBA-CB78-458F-974A-5E6E77B308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89878F-936D-41AD-839B-9ABA19F10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B5A16E-2792-4A09-8812-E4A2447EC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FFD99F-3F98-4B04-BB26-56D0CEB7B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C891F2-3407-4B7E-8AD0-6D8EC71B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1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8069F-1887-43BA-A62B-4AFACA1F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238EBC-739D-4C5F-8025-DE35DBAC1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049B98-09D4-4E3A-9EB5-C9595B2F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E39ED3-2686-40AD-AC82-0E1E2088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A01F9-28AD-4EC6-A44F-8913A1E0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00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F986C1-27E4-4C91-AE0B-E7717B7C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43D0BE-AD17-460B-839E-124C9D5614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0CFD91F-D0F0-475D-811B-FD314725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648DBA-4B41-4644-A9EA-FC5E5A7A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86C4E-2ED2-4AD7-B73C-731298180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8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0C710B-DC58-4978-ABC4-DC779A7D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CD491E-E748-4F33-8260-AD8C04E82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8A27C2-5D51-4667-876D-EEE8BE48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3DC5EF-D5B1-4C23-8F8F-28B56200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E1AE41-B7E6-4DF8-886C-907ED5E95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9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ACBB8-BB69-49D9-B12B-957EEA8A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7DE9F-F14F-4736-AF3A-C3B15418C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59CF59-3188-4EFD-9E8C-036771EFD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31D7F5-B4D9-44A1-AFC7-E22ADE66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8C0724-DFD6-45D6-AEBD-DCA9E2395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8B172-A7EA-46B7-9B22-78A881C5C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A261C0-D0E3-402F-8664-9C385371F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853ABD1-A1AB-405E-B62A-7501A7183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7C9F9-1472-4CD5-A2D6-98711F870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904B3-336C-4769-BD06-E6789D7B6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1818EB-3AA1-4815-BE27-9D528C7E6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52868-64A1-4429-B55C-CEE9A226D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9FB62C-2541-4F3D-8357-17DAC081C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979F77-5791-468A-9BF9-27CC9DB04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823B30-AFA4-4B02-852C-64D12249B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1A3DA3-0B2A-4994-848A-27CF37F15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34AD35-A0D0-4C98-BFEF-DC42FB6A4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3AECDA-0FB2-49F4-B14D-847B750CA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D35C1C-6EE9-4776-BE29-F4A07754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8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35C63-3B8B-47BF-9F8B-F8FFA37F3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3581AF-176D-404B-AE25-9E63060F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1DF4E0-3F1D-4269-9EA6-17FC0DD45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33648E-B34E-47C2-A7E9-044A774A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5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BA334D-529F-41B2-9D91-84406943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B01C9C-C162-4F2C-ACAA-86BD84CB2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67BF03-E962-4D6D-A05F-93E9E995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2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74A855-6EA7-4206-A7C5-15650187D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1799F-B51D-4C94-87AB-0719F130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D17C94-3433-4B64-9AA6-A13CA6A46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5611D9-4053-4BCF-A8E7-06A1D191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0F398B-2BDC-4574-A69C-E1CF0580C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6C0AF1-8E1B-4878-B374-54EF3878B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E6776A-2F35-4528-9D1A-E865CE3B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FE7FFB-7CFD-4EC0-92E0-5716E6F8B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3B2B9D-BDA8-4114-A5D2-F2352FB3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9E1016-CC8C-445B-B2B0-056B6DDEB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88FCB0-2F84-4DB3-B7F1-30011047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342CE8-3112-429B-B6C8-0F9C2AA6F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7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0E0AD13-0558-4E15-8DD5-E9D50E68D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0DC751-659B-40C0-9EE2-565D26945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F294BF-B970-4ACA-915E-EF9599C92F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8275E-0FD8-44AC-B603-AA502276C14A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C9D6A0-01A2-45FB-820E-E0BE06864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E5D53-C35C-4E90-B960-72021FF7A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3AAE-A853-45BA-9443-8FC8B8A1BE9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9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7F8F2-5311-4A46-8A05-3E10C934DA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15CDBD-36B0-4E30-8BC9-3495AAFA07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7AF0AD8-B586-4DF7-964A-6B7EBE50A43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27" b="10750"/>
          <a:stretch/>
        </p:blipFill>
        <p:spPr>
          <a:xfrm>
            <a:off x="0" y="586154"/>
            <a:ext cx="12192000" cy="553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66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Elia Valera Ibañez</dc:creator>
  <cp:lastModifiedBy>Elia Valera Ibañez</cp:lastModifiedBy>
  <cp:revision>2</cp:revision>
  <dcterms:created xsi:type="dcterms:W3CDTF">2019-10-29T14:23:22Z</dcterms:created>
  <dcterms:modified xsi:type="dcterms:W3CDTF">2019-10-29T14:52:20Z</dcterms:modified>
</cp:coreProperties>
</file>